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98F1D3-1E6D-4A1F-82C2-781261A0D5FA}"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2297767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8F1D3-1E6D-4A1F-82C2-781261A0D5FA}"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70856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8F1D3-1E6D-4A1F-82C2-781261A0D5FA}"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1198306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8F1D3-1E6D-4A1F-82C2-781261A0D5FA}"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311139-6B9B-4BE5-B741-255C85371B37}"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5863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8F1D3-1E6D-4A1F-82C2-781261A0D5FA}"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2041402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398F1D3-1E6D-4A1F-82C2-781261A0D5FA}" type="datetimeFigureOut">
              <a:rPr lang="en-IN" smtClean="0"/>
              <a:t>20-04-2020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3486446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398F1D3-1E6D-4A1F-82C2-781261A0D5FA}" type="datetimeFigureOut">
              <a:rPr lang="en-IN" smtClean="0"/>
              <a:t>20-04-2020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2047690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8F1D3-1E6D-4A1F-82C2-781261A0D5FA}"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8228901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8F1D3-1E6D-4A1F-82C2-781261A0D5FA}"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133969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8F1D3-1E6D-4A1F-82C2-781261A0D5FA}"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127916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98F1D3-1E6D-4A1F-82C2-781261A0D5FA}"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2383227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98F1D3-1E6D-4A1F-82C2-781261A0D5FA}"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3086647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98F1D3-1E6D-4A1F-82C2-781261A0D5FA}" type="datetimeFigureOut">
              <a:rPr lang="en-IN" smtClean="0"/>
              <a:t>20-04-2020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16250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98F1D3-1E6D-4A1F-82C2-781261A0D5FA}" type="datetimeFigureOut">
              <a:rPr lang="en-IN" smtClean="0"/>
              <a:t>20-04-2020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68874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398F1D3-1E6D-4A1F-82C2-781261A0D5FA}" type="datetimeFigureOut">
              <a:rPr lang="en-IN" smtClean="0"/>
              <a:t>20-04-2020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54224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8F1D3-1E6D-4A1F-82C2-781261A0D5FA}"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1465458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8F1D3-1E6D-4A1F-82C2-781261A0D5FA}"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E311139-6B9B-4BE5-B741-255C85371B37}" type="slidenum">
              <a:rPr lang="en-IN" smtClean="0"/>
              <a:t>‹#›</a:t>
            </a:fld>
            <a:endParaRPr lang="en-IN"/>
          </a:p>
        </p:txBody>
      </p:sp>
    </p:spTree>
    <p:extLst>
      <p:ext uri="{BB962C8B-B14F-4D97-AF65-F5344CB8AC3E}">
        <p14:creationId xmlns:p14="http://schemas.microsoft.com/office/powerpoint/2010/main" val="149271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398F1D3-1E6D-4A1F-82C2-781261A0D5FA}" type="datetimeFigureOut">
              <a:rPr lang="en-IN" smtClean="0"/>
              <a:t>20-04-2020</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E311139-6B9B-4BE5-B741-255C85371B37}" type="slidenum">
              <a:rPr lang="en-IN" smtClean="0"/>
              <a:t>‹#›</a:t>
            </a:fld>
            <a:endParaRPr lang="en-IN"/>
          </a:p>
        </p:txBody>
      </p:sp>
    </p:spTree>
    <p:extLst>
      <p:ext uri="{BB962C8B-B14F-4D97-AF65-F5344CB8AC3E}">
        <p14:creationId xmlns:p14="http://schemas.microsoft.com/office/powerpoint/2010/main" val="39100222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Cawdo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Invernes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84D4-8782-4E18-B7B6-1E871AFC094C}"/>
              </a:ext>
            </a:extLst>
          </p:cNvPr>
          <p:cNvSpPr>
            <a:spLocks noGrp="1"/>
          </p:cNvSpPr>
          <p:nvPr>
            <p:ph type="ctrTitle"/>
          </p:nvPr>
        </p:nvSpPr>
        <p:spPr>
          <a:xfrm>
            <a:off x="1751012" y="247651"/>
            <a:ext cx="8689976" cy="1714499"/>
          </a:xfrm>
        </p:spPr>
        <p:txBody>
          <a:bodyPr/>
          <a:lstStyle/>
          <a:p>
            <a:r>
              <a:rPr lang="en-US" dirty="0"/>
              <a:t>Macbeth</a:t>
            </a:r>
            <a:br>
              <a:rPr lang="en-US" dirty="0"/>
            </a:br>
            <a:r>
              <a:rPr lang="en-US" dirty="0"/>
              <a:t>plot</a:t>
            </a:r>
            <a:endParaRPr lang="en-IN" dirty="0"/>
          </a:p>
        </p:txBody>
      </p:sp>
      <p:sp>
        <p:nvSpPr>
          <p:cNvPr id="3" name="Subtitle 2">
            <a:extLst>
              <a:ext uri="{FF2B5EF4-FFF2-40B4-BE49-F238E27FC236}">
                <a16:creationId xmlns:a16="http://schemas.microsoft.com/office/drawing/2014/main" id="{FBA1C852-E6E1-405D-91DF-4BE9F5719EA1}"/>
              </a:ext>
            </a:extLst>
          </p:cNvPr>
          <p:cNvSpPr>
            <a:spLocks noGrp="1"/>
          </p:cNvSpPr>
          <p:nvPr>
            <p:ph type="subTitle" idx="1"/>
          </p:nvPr>
        </p:nvSpPr>
        <p:spPr>
          <a:xfrm>
            <a:off x="1751011" y="2238376"/>
            <a:ext cx="9212263" cy="4067174"/>
          </a:xfrm>
        </p:spPr>
        <p:txBody>
          <a:bodyPr>
            <a:normAutofit/>
          </a:bodyPr>
          <a:lstStyle/>
          <a:p>
            <a:r>
              <a:rPr lang="en-US" sz="2400" dirty="0"/>
              <a:t>DR. LILY MONDAL</a:t>
            </a:r>
          </a:p>
          <a:p>
            <a:r>
              <a:rPr lang="en-US" sz="2400" dirty="0" err="1"/>
              <a:t>Asstt</a:t>
            </a:r>
            <a:r>
              <a:rPr lang="en-US" sz="2400" dirty="0"/>
              <a:t>. Professor</a:t>
            </a:r>
          </a:p>
          <a:p>
            <a:r>
              <a:rPr lang="en-US" sz="2400" dirty="0"/>
              <a:t>Hooghly Women’s College</a:t>
            </a:r>
          </a:p>
          <a:p>
            <a:r>
              <a:rPr lang="en-US" sz="2400" dirty="0" err="1"/>
              <a:t>Hooghly,West</a:t>
            </a:r>
            <a:r>
              <a:rPr lang="en-US" sz="2400" dirty="0"/>
              <a:t> Bengal</a:t>
            </a:r>
            <a:endParaRPr lang="en-IN" sz="2400" dirty="0"/>
          </a:p>
          <a:p>
            <a:endParaRPr lang="en-IN" dirty="0"/>
          </a:p>
        </p:txBody>
      </p:sp>
    </p:spTree>
    <p:extLst>
      <p:ext uri="{BB962C8B-B14F-4D97-AF65-F5344CB8AC3E}">
        <p14:creationId xmlns:p14="http://schemas.microsoft.com/office/powerpoint/2010/main" val="1717316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4B3A-0D25-4A0F-8974-A55676688CC3}"/>
              </a:ext>
            </a:extLst>
          </p:cNvPr>
          <p:cNvSpPr>
            <a:spLocks noGrp="1"/>
          </p:cNvSpPr>
          <p:nvPr>
            <p:ph type="title"/>
          </p:nvPr>
        </p:nvSpPr>
        <p:spPr/>
        <p:txBody>
          <a:bodyPr/>
          <a:lstStyle/>
          <a:p>
            <a:r>
              <a:rPr lang="en-US" b="1" dirty="0">
                <a:solidFill>
                  <a:srgbClr val="00B050"/>
                </a:solidFill>
              </a:rPr>
              <a:t>Act I</a:t>
            </a:r>
            <a:br>
              <a:rPr lang="en-US" b="1" dirty="0">
                <a:solidFill>
                  <a:srgbClr val="C00000"/>
                </a:solidFill>
              </a:rPr>
            </a:br>
            <a:r>
              <a:rPr lang="en-US" b="1" dirty="0">
                <a:solidFill>
                  <a:srgbClr val="C00000"/>
                </a:solidFill>
              </a:rPr>
              <a:t>the witches appear</a:t>
            </a:r>
            <a:br>
              <a:rPr lang="en-US" b="1" dirty="0"/>
            </a:br>
            <a:endParaRPr lang="en-IN" dirty="0"/>
          </a:p>
        </p:txBody>
      </p:sp>
      <p:sp>
        <p:nvSpPr>
          <p:cNvPr id="3" name="Content Placeholder 2">
            <a:extLst>
              <a:ext uri="{FF2B5EF4-FFF2-40B4-BE49-F238E27FC236}">
                <a16:creationId xmlns:a16="http://schemas.microsoft.com/office/drawing/2014/main" id="{DC44019B-4FF7-4D82-BF23-6145F8167037}"/>
              </a:ext>
            </a:extLst>
          </p:cNvPr>
          <p:cNvSpPr>
            <a:spLocks noGrp="1"/>
          </p:cNvSpPr>
          <p:nvPr>
            <p:ph sz="quarter" idx="13"/>
          </p:nvPr>
        </p:nvSpPr>
        <p:spPr>
          <a:xfrm>
            <a:off x="913774" y="1609725"/>
            <a:ext cx="11278226" cy="5334000"/>
          </a:xfrm>
        </p:spPr>
        <p:txBody>
          <a:bodyPr>
            <a:normAutofit fontScale="40000" lnSpcReduction="20000"/>
          </a:bodyPr>
          <a:lstStyle/>
          <a:p>
            <a:r>
              <a:rPr lang="en-US" sz="7600" dirty="0"/>
              <a:t>The play opens amid thunder and lightning, and the Three Witches decide that their next meeting will be with Macbeth. </a:t>
            </a:r>
          </a:p>
          <a:p>
            <a:r>
              <a:rPr lang="en-US" sz="7600" dirty="0"/>
              <a:t>In the following scene, a wounded sergeant reports to King Duncan of Scotland that his generals Macbeth, who is the Thane of Glamis, and Banquo have just defeated the allied forces of Norway and Ireland, who were led by the traitorous </a:t>
            </a:r>
            <a:r>
              <a:rPr lang="en-US" sz="7600" dirty="0" err="1"/>
              <a:t>Macdonwald</a:t>
            </a:r>
            <a:r>
              <a:rPr lang="en-US" sz="7600" dirty="0"/>
              <a:t>, and the Thane of </a:t>
            </a:r>
            <a:r>
              <a:rPr lang="en-US" sz="7600" dirty="0">
                <a:hlinkClick r:id="rId2" tooltip="Cawdor">
                  <a:extLst>
                    <a:ext uri="{A12FA001-AC4F-418D-AE19-62706E023703}">
                      <ahyp:hlinkClr xmlns:ahyp="http://schemas.microsoft.com/office/drawing/2018/hyperlinkcolor" val="tx"/>
                    </a:ext>
                  </a:extLst>
                </a:hlinkClick>
              </a:rPr>
              <a:t>Cawdor</a:t>
            </a:r>
            <a:r>
              <a:rPr lang="en-US" sz="7600" dirty="0"/>
              <a:t>. </a:t>
            </a:r>
          </a:p>
          <a:p>
            <a:r>
              <a:rPr lang="en-US" sz="7600" dirty="0"/>
              <a:t>Macbeth, the King's kinsman, is praised for his bravery and fighting prowess. </a:t>
            </a:r>
          </a:p>
          <a:p>
            <a:endParaRPr lang="en-IN" dirty="0"/>
          </a:p>
        </p:txBody>
      </p:sp>
    </p:spTree>
    <p:extLst>
      <p:ext uri="{BB962C8B-B14F-4D97-AF65-F5344CB8AC3E}">
        <p14:creationId xmlns:p14="http://schemas.microsoft.com/office/powerpoint/2010/main" val="862290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C8FC9-8E45-4A9F-B324-21907A3D7106}"/>
              </a:ext>
            </a:extLst>
          </p:cNvPr>
          <p:cNvSpPr>
            <a:spLocks noGrp="1"/>
          </p:cNvSpPr>
          <p:nvPr>
            <p:ph type="title"/>
          </p:nvPr>
        </p:nvSpPr>
        <p:spPr>
          <a:xfrm>
            <a:off x="913775" y="0"/>
            <a:ext cx="10364451" cy="523875"/>
          </a:xfrm>
        </p:spPr>
        <p:txBody>
          <a:bodyPr>
            <a:normAutofit fontScale="90000"/>
          </a:bodyPr>
          <a:lstStyle/>
          <a:p>
            <a:r>
              <a:rPr lang="en-US" dirty="0">
                <a:solidFill>
                  <a:srgbClr val="C00000"/>
                </a:solidFill>
              </a:rPr>
              <a:t>Macbeth and Banquo meet the witches</a:t>
            </a:r>
            <a:endParaRPr lang="en-IN" dirty="0">
              <a:solidFill>
                <a:srgbClr val="C00000"/>
              </a:solidFill>
            </a:endParaRPr>
          </a:p>
        </p:txBody>
      </p:sp>
      <p:sp>
        <p:nvSpPr>
          <p:cNvPr id="3" name="Content Placeholder 2">
            <a:extLst>
              <a:ext uri="{FF2B5EF4-FFF2-40B4-BE49-F238E27FC236}">
                <a16:creationId xmlns:a16="http://schemas.microsoft.com/office/drawing/2014/main" id="{08A2D891-1FBB-43D1-AF41-3D5BEAF3D8B7}"/>
              </a:ext>
            </a:extLst>
          </p:cNvPr>
          <p:cNvSpPr>
            <a:spLocks noGrp="1"/>
          </p:cNvSpPr>
          <p:nvPr>
            <p:ph sz="quarter" idx="13"/>
          </p:nvPr>
        </p:nvSpPr>
        <p:spPr>
          <a:xfrm>
            <a:off x="-171450" y="523876"/>
            <a:ext cx="12363450" cy="6477000"/>
          </a:xfrm>
        </p:spPr>
        <p:txBody>
          <a:bodyPr>
            <a:noAutofit/>
          </a:bodyPr>
          <a:lstStyle/>
          <a:p>
            <a:pPr algn="just"/>
            <a:r>
              <a:rPr lang="en-US" sz="3200" dirty="0"/>
              <a:t>In the following scene, Macbeth and Banquo discuss the weather and their victory. As they wander onto a heath, the Three Witches enter and greet them with prophecies. Though Banquo challenges them first, they address Macbeth, hailing him as "Thane of Glamis," "Thane of Cawdor," and that he will "be King hereafter." Macbeth appears to be stunned to silence. When Banquo asks of his own fortunes, the witches respond paradoxically, saying that he will be less than Macbeth, yet happier, less successful, yet more. He will father a line of kings, though he himself will not be one. </a:t>
            </a:r>
            <a:endParaRPr lang="en-IN" sz="3200" dirty="0"/>
          </a:p>
        </p:txBody>
      </p:sp>
    </p:spTree>
    <p:extLst>
      <p:ext uri="{BB962C8B-B14F-4D97-AF65-F5344CB8AC3E}">
        <p14:creationId xmlns:p14="http://schemas.microsoft.com/office/powerpoint/2010/main" val="115769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A26D3-5C7D-4FD5-A8F2-AF95B84F3F4A}"/>
              </a:ext>
            </a:extLst>
          </p:cNvPr>
          <p:cNvSpPr>
            <a:spLocks noGrp="1"/>
          </p:cNvSpPr>
          <p:nvPr>
            <p:ph type="title"/>
          </p:nvPr>
        </p:nvSpPr>
        <p:spPr>
          <a:xfrm>
            <a:off x="913775" y="618518"/>
            <a:ext cx="10364451" cy="705458"/>
          </a:xfrm>
        </p:spPr>
        <p:txBody>
          <a:bodyPr/>
          <a:lstStyle/>
          <a:p>
            <a:r>
              <a:rPr lang="en-US" dirty="0">
                <a:solidFill>
                  <a:srgbClr val="C00000"/>
                </a:solidFill>
              </a:rPr>
              <a:t>first prophecy fulfilled</a:t>
            </a:r>
            <a:endParaRPr lang="en-IN" dirty="0">
              <a:solidFill>
                <a:srgbClr val="C00000"/>
              </a:solidFill>
            </a:endParaRPr>
          </a:p>
        </p:txBody>
      </p:sp>
      <p:sp>
        <p:nvSpPr>
          <p:cNvPr id="3" name="Content Placeholder 2">
            <a:extLst>
              <a:ext uri="{FF2B5EF4-FFF2-40B4-BE49-F238E27FC236}">
                <a16:creationId xmlns:a16="http://schemas.microsoft.com/office/drawing/2014/main" id="{30E10068-7028-432D-AFA5-35D8C819BE3B}"/>
              </a:ext>
            </a:extLst>
          </p:cNvPr>
          <p:cNvSpPr>
            <a:spLocks noGrp="1"/>
          </p:cNvSpPr>
          <p:nvPr>
            <p:ph sz="quarter" idx="13"/>
          </p:nvPr>
        </p:nvSpPr>
        <p:spPr>
          <a:xfrm>
            <a:off x="0" y="1409700"/>
            <a:ext cx="11277600" cy="4381499"/>
          </a:xfrm>
        </p:spPr>
        <p:txBody>
          <a:bodyPr>
            <a:normAutofit fontScale="77500" lnSpcReduction="20000"/>
          </a:bodyPr>
          <a:lstStyle/>
          <a:p>
            <a:r>
              <a:rPr lang="en-US" sz="3600" dirty="0"/>
              <a:t>While the two men wonder at these pronouncements, the witches vanish, and another thane, Ross, arrives and informs Macbeth of his newly bestowed title: Thane of Cawdor.</a:t>
            </a:r>
          </a:p>
          <a:p>
            <a:r>
              <a:rPr lang="en-US" sz="3600" dirty="0"/>
              <a:t>The first prophecy is thus fulfilled, and Macbeth, previously </a:t>
            </a:r>
            <a:r>
              <a:rPr lang="en-US" sz="3600" dirty="0" err="1"/>
              <a:t>sceptical</a:t>
            </a:r>
            <a:r>
              <a:rPr lang="en-US" sz="3600" dirty="0"/>
              <a:t>, immediately begins to </a:t>
            </a:r>
            <a:r>
              <a:rPr lang="en-US" sz="3600" dirty="0" err="1"/>
              <a:t>harbour</a:t>
            </a:r>
            <a:r>
              <a:rPr lang="en-US" sz="3600" dirty="0"/>
              <a:t> ambitions of becoming king. </a:t>
            </a:r>
          </a:p>
          <a:p>
            <a:r>
              <a:rPr lang="en-US" sz="3600" dirty="0"/>
              <a:t>King Duncan welcomes and praises Macbeth and Banquo, and declares that he will spend the night at Macbeth's castle at </a:t>
            </a:r>
            <a:r>
              <a:rPr lang="en-US" sz="3600" dirty="0">
                <a:hlinkClick r:id="rId2" tooltip="Inverness">
                  <a:extLst>
                    <a:ext uri="{A12FA001-AC4F-418D-AE19-62706E023703}">
                      <ahyp:hlinkClr xmlns:ahyp="http://schemas.microsoft.com/office/drawing/2018/hyperlinkcolor" val="tx"/>
                    </a:ext>
                  </a:extLst>
                </a:hlinkClick>
              </a:rPr>
              <a:t>Inverness</a:t>
            </a:r>
            <a:r>
              <a:rPr lang="en-US" sz="3600" dirty="0"/>
              <a:t>; he also names his son Malcolm as his heir.</a:t>
            </a:r>
          </a:p>
          <a:p>
            <a:endParaRPr lang="en-IN" dirty="0"/>
          </a:p>
        </p:txBody>
      </p:sp>
    </p:spTree>
    <p:extLst>
      <p:ext uri="{BB962C8B-B14F-4D97-AF65-F5344CB8AC3E}">
        <p14:creationId xmlns:p14="http://schemas.microsoft.com/office/powerpoint/2010/main" val="324897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4AABA-0233-4E42-B79A-9040C4C37080}"/>
              </a:ext>
            </a:extLst>
          </p:cNvPr>
          <p:cNvSpPr>
            <a:spLocks noGrp="1"/>
          </p:cNvSpPr>
          <p:nvPr>
            <p:ph type="title"/>
          </p:nvPr>
        </p:nvSpPr>
        <p:spPr>
          <a:xfrm>
            <a:off x="913775" y="0"/>
            <a:ext cx="10364451" cy="590550"/>
          </a:xfrm>
        </p:spPr>
        <p:txBody>
          <a:bodyPr>
            <a:normAutofit/>
          </a:bodyPr>
          <a:lstStyle/>
          <a:p>
            <a:r>
              <a:rPr lang="en-US" dirty="0">
                <a:solidFill>
                  <a:srgbClr val="C00000"/>
                </a:solidFill>
              </a:rPr>
              <a:t>plan to </a:t>
            </a:r>
            <a:r>
              <a:rPr lang="en-US" dirty="0" err="1">
                <a:solidFill>
                  <a:srgbClr val="C00000"/>
                </a:solidFill>
              </a:rPr>
              <a:t>KiLl</a:t>
            </a:r>
            <a:r>
              <a:rPr lang="en-US" dirty="0">
                <a:solidFill>
                  <a:srgbClr val="C00000"/>
                </a:solidFill>
              </a:rPr>
              <a:t> </a:t>
            </a:r>
            <a:r>
              <a:rPr lang="en-US" dirty="0" err="1">
                <a:solidFill>
                  <a:srgbClr val="C00000"/>
                </a:solidFill>
              </a:rPr>
              <a:t>duncan</a:t>
            </a:r>
            <a:endParaRPr lang="en-IN" dirty="0">
              <a:solidFill>
                <a:srgbClr val="C00000"/>
              </a:solidFill>
            </a:endParaRPr>
          </a:p>
        </p:txBody>
      </p:sp>
      <p:sp>
        <p:nvSpPr>
          <p:cNvPr id="3" name="Content Placeholder 2">
            <a:extLst>
              <a:ext uri="{FF2B5EF4-FFF2-40B4-BE49-F238E27FC236}">
                <a16:creationId xmlns:a16="http://schemas.microsoft.com/office/drawing/2014/main" id="{A7AD8AC8-110C-40A0-9247-6B47D35E89CA}"/>
              </a:ext>
            </a:extLst>
          </p:cNvPr>
          <p:cNvSpPr>
            <a:spLocks noGrp="1"/>
          </p:cNvSpPr>
          <p:nvPr>
            <p:ph sz="quarter" idx="13"/>
          </p:nvPr>
        </p:nvSpPr>
        <p:spPr>
          <a:xfrm>
            <a:off x="0" y="476250"/>
            <a:ext cx="12192000" cy="5314949"/>
          </a:xfrm>
        </p:spPr>
        <p:txBody>
          <a:bodyPr>
            <a:noAutofit/>
          </a:bodyPr>
          <a:lstStyle/>
          <a:p>
            <a:pPr algn="just"/>
            <a:r>
              <a:rPr lang="en-US" sz="3200" dirty="0"/>
              <a:t>Macbeth sends a message ahead to his wife, Lady Macbeth, telling her about the witches' prophecies. Lady Macbeth suffers none of her husband's uncertainty and wishes him to murder Duncan in order to obtain kingship. When Macbeth arrives at Inverness, she overrides all of her husband's objections by challenging his manhood and successfully persuades him to kill the king that very night. He and Lady Macbeth plan to get Duncan's two chamberlains drunk so that they will black out; the next morning they will blame the chamberlains for the murder. They will be </a:t>
            </a:r>
            <a:r>
              <a:rPr lang="en-US" sz="3200" dirty="0" err="1"/>
              <a:t>defenceless</a:t>
            </a:r>
            <a:r>
              <a:rPr lang="en-US" sz="3200" dirty="0"/>
              <a:t> as they will remember nothing.</a:t>
            </a:r>
            <a:endParaRPr lang="en-IN" sz="3200" dirty="0"/>
          </a:p>
        </p:txBody>
      </p:sp>
    </p:spTree>
    <p:extLst>
      <p:ext uri="{BB962C8B-B14F-4D97-AF65-F5344CB8AC3E}">
        <p14:creationId xmlns:p14="http://schemas.microsoft.com/office/powerpoint/2010/main" val="2367925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4C9D5-60D7-4A99-A153-152162921713}"/>
              </a:ext>
            </a:extLst>
          </p:cNvPr>
          <p:cNvSpPr>
            <a:spLocks noGrp="1"/>
          </p:cNvSpPr>
          <p:nvPr>
            <p:ph type="title"/>
          </p:nvPr>
        </p:nvSpPr>
        <p:spPr/>
        <p:txBody>
          <a:bodyPr/>
          <a:lstStyle/>
          <a:p>
            <a:r>
              <a:rPr lang="en-US" dirty="0"/>
              <a:t>source</a:t>
            </a:r>
            <a:endParaRPr lang="en-IN" dirty="0"/>
          </a:p>
        </p:txBody>
      </p:sp>
      <p:sp>
        <p:nvSpPr>
          <p:cNvPr id="3" name="Content Placeholder 2">
            <a:extLst>
              <a:ext uri="{FF2B5EF4-FFF2-40B4-BE49-F238E27FC236}">
                <a16:creationId xmlns:a16="http://schemas.microsoft.com/office/drawing/2014/main" id="{3783CEAD-B6D4-44C4-B2F9-B4F570DE62C5}"/>
              </a:ext>
            </a:extLst>
          </p:cNvPr>
          <p:cNvSpPr>
            <a:spLocks noGrp="1"/>
          </p:cNvSpPr>
          <p:nvPr>
            <p:ph sz="quarter" idx="13"/>
          </p:nvPr>
        </p:nvSpPr>
        <p:spPr>
          <a:xfrm>
            <a:off x="913774" y="2367093"/>
            <a:ext cx="10363826" cy="1385758"/>
          </a:xfrm>
        </p:spPr>
        <p:txBody>
          <a:bodyPr>
            <a:normAutofit/>
          </a:bodyPr>
          <a:lstStyle/>
          <a:p>
            <a:pPr marL="0" indent="0">
              <a:buNone/>
            </a:pPr>
            <a:r>
              <a:rPr lang="en-IN" sz="4000" dirty="0"/>
              <a:t>https://en.wikipedia.org/wiki/Macbeth</a:t>
            </a:r>
          </a:p>
        </p:txBody>
      </p:sp>
    </p:spTree>
    <p:extLst>
      <p:ext uri="{BB962C8B-B14F-4D97-AF65-F5344CB8AC3E}">
        <p14:creationId xmlns:p14="http://schemas.microsoft.com/office/powerpoint/2010/main" val="20589842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41</TotalTime>
  <Words>455</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Tw Cen MT</vt:lpstr>
      <vt:lpstr>Droplet</vt:lpstr>
      <vt:lpstr>Macbeth plot</vt:lpstr>
      <vt:lpstr>Act I the witches appear </vt:lpstr>
      <vt:lpstr>Macbeth and Banquo meet the witches</vt:lpstr>
      <vt:lpstr>first prophecy fulfilled</vt:lpstr>
      <vt:lpstr>plan to KiLl duncan</vt:lpstr>
      <vt:lpstr>source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Macbeth plot</dc:title>
  <dc:creator>Ramesh</dc:creator>
  <cp:lastModifiedBy>Ramesh</cp:lastModifiedBy>
  <cp:revision>6</cp:revision>
  <dcterms:created xsi:type="dcterms:W3CDTF">2020-04-20T09:45:12Z</dcterms:created>
  <dcterms:modified xsi:type="dcterms:W3CDTF">2020-04-20T10:26:18Z</dcterms:modified>
</cp:coreProperties>
</file>